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8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F920-8DDD-4A8F-9035-FBA277F89459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1A3-B6ED-4CCC-9BDC-EBB4B5D3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D9A7-D2A7-405B-BA84-590D8B290F25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A75B-B344-4660-B159-4A34F4CAC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4136-BCB3-4017-9E22-6218BFB2AEA0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AFCE-C10B-41D9-A374-60EACDC9F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7577-AD1D-4142-B4BF-AD3DBB6C11D7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6231-6752-4411-80B1-ABA6C6F4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BA18-0163-41AC-A201-37EB6AC9EA8A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877C-40A2-491E-81F0-8EE7C522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0940-ED3D-4C4A-B0AF-631B10E5AF56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2B80-B186-40F7-AB15-99A16DE4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6650-6401-4E26-9125-DB13DB2B9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D33E-E40C-44D1-9EDE-B4D9ED3355F4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12A9-908E-479B-A937-2076ACCDEDBF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E189-9652-4EE1-8387-37E8A3C7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61E4-A9C8-4B1A-A97C-8A38D32992B1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4E3C3-BDFA-48B8-8342-3E22B3244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BFDA-9FFA-463A-82FD-F73150FAF015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27EC-0E15-4179-B93D-ED42EF7E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BC52-8BA1-4715-B3A4-46C9F28DE447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72FC-0591-49C8-820C-4D97D512D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73634-D3F9-4FBB-92EF-AE1C61CCB121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3D30E-CBA7-4748-A55E-FA04BD4E9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8" r:id="rId5"/>
    <p:sldLayoutId id="2147483873" r:id="rId6"/>
    <p:sldLayoutId id="2147483872" r:id="rId7"/>
    <p:sldLayoutId id="2147483879" r:id="rId8"/>
    <p:sldLayoutId id="2147483880" r:id="rId9"/>
    <p:sldLayoutId id="2147483871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ysokoe.cerkov.ru/" TargetMode="External"/><Relationship Id="rId2" Type="http://schemas.openxmlformats.org/officeDocument/2006/relationships/hyperlink" Target="http://palomnik63.ru/all_objects/detail/459_mikhaila_arkhangela_arkhistratiga_bozhiya_vysoko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yatsy.org/churches/samarskaya_oblast/pestravskiy_rayon/vysokoe-5/cerkov_mihaila_arhangela_v_vysokom-2/" TargetMode="External"/><Relationship Id="rId5" Type="http://schemas.openxmlformats.org/officeDocument/2006/relationships/hyperlink" Target="https://sobory.ru/article/?object=30478" TargetMode="External"/><Relationship Id="rId4" Type="http://schemas.openxmlformats.org/officeDocument/2006/relationships/hyperlink" Target="https://&#1073;&#1083;&#1072;&#1075;&#1086;&#1074;&#1077;&#1089;&#1090;&#1089;&#1072;&#1084;&#1072;&#1088;&#1072;.&#1088;&#1092;/-public_page_326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363272" cy="64087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школа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с.Высокое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Пестравский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(ГБОУ ООШ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с.Выское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Архангела Михаила»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Автор: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Бодягин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ученик 9 класса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ГБОУ ООШ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с.Высокое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Пестравский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Руководитель: Рыжкова Елена Андреевна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учитель английского языка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ГБОУ ООШ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с.Высокое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м.р.Пестравский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с.Высокое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настоящий момент настоятелем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является архимандрит Владимир (Наумов Владимир Иванович).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37594"/>
            <a:ext cx="4320480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528392" cy="51218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2001 года архиепископ Самарский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Сергий после Божественной литургии освятил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высокинском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 часовню во имя преподобного Сергия Радонежского.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6916"/>
            <a:ext cx="3816424" cy="2544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41" y="3068960"/>
            <a:ext cx="5155531" cy="34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2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2068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://palomnik63.ru/all_objects/detail/459_mikhaila_arkhangela_arkhistratiga_bozhiya_vysokoe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http://vysokoe.cerkov.ru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благовестсамара.рф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/-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public_page_32687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https://sobory.ru/article/?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object=30478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https://svyatsy.org/churches/samarskaya_oblast/pestravskiy_rayon/vysokoe-5/cerkov_mihaila_arhangela_v_vysokom-2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1838"/>
            <a:ext cx="6022230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7" y="443711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Полное название: </a:t>
            </a:r>
            <a:r>
              <a:rPr lang="ru-RU" dirty="0"/>
              <a:t>Архангельская церковь - Церковь </a:t>
            </a:r>
            <a:r>
              <a:rPr lang="ru-RU" dirty="0" smtClean="0"/>
              <a:t>Архангела Михаила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Обиходное название: </a:t>
            </a:r>
            <a:r>
              <a:rPr lang="ru-RU" dirty="0"/>
              <a:t>Архангельская церковь.</a:t>
            </a:r>
          </a:p>
          <a:p>
            <a:r>
              <a:rPr lang="ru-RU" b="1" dirty="0">
                <a:solidFill>
                  <a:schemeClr val="bg1"/>
                </a:solidFill>
              </a:rPr>
              <a:t>Адрес: </a:t>
            </a:r>
            <a:r>
              <a:rPr lang="ru-RU" dirty="0"/>
              <a:t>Самарская область, </a:t>
            </a:r>
            <a:r>
              <a:rPr lang="ru-RU" dirty="0" err="1"/>
              <a:t>Пестравский</a:t>
            </a:r>
            <a:r>
              <a:rPr lang="ru-RU" dirty="0"/>
              <a:t> район, село Высокое, улица Телеграфная, 48.</a:t>
            </a:r>
          </a:p>
          <a:p>
            <a:r>
              <a:rPr lang="ru-RU" b="1" dirty="0">
                <a:solidFill>
                  <a:schemeClr val="bg1"/>
                </a:solidFill>
              </a:rPr>
              <a:t>Адрес на 1917 год: </a:t>
            </a:r>
            <a:r>
              <a:rPr lang="ru-RU" dirty="0"/>
              <a:t>Самарская губерния, Николаевский уезд, село Высокое.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64496" cy="3449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15359" cy="465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4896544" cy="3237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История.</a:t>
            </a:r>
          </a:p>
          <a:p>
            <a:pPr indent="457200" algn="just"/>
            <a:r>
              <a:rPr lang="ru-RU" sz="2400" dirty="0"/>
              <a:t>В середине 19-го века переселенцы из Воронежской губернии облюбовали для жительства самый высокий холм на берегу речки Мокрая Овсянка. Так и назвали они свое поселение - Высокое. Но прожили здесь недолго, так как вода в реке оказалась непроточной. Вскоре губернские власти разрешили жителям переселиться в деревню Нечаевку, что располагалась в нескольких верстах на берегу Большого Иргиза.</a:t>
            </a:r>
          </a:p>
          <a:p>
            <a:pPr indent="457200" algn="just"/>
            <a:r>
              <a:rPr lang="ru-RU" sz="2400" dirty="0"/>
              <a:t>К 1854 году церковь в селе была построена. В том же году, в праздник Архистратига Божия Михаила, состоялось первое богослужение. Архиепископ Самарский </a:t>
            </a:r>
            <a:r>
              <a:rPr lang="ru-RU" sz="2400" dirty="0" err="1"/>
              <a:t>Евсевий</a:t>
            </a:r>
            <a:r>
              <a:rPr lang="ru-RU" sz="2400" dirty="0"/>
              <a:t> (</a:t>
            </a:r>
            <a:r>
              <a:rPr lang="ru-RU" sz="2400" dirty="0" err="1"/>
              <a:t>Орлинский</a:t>
            </a:r>
            <a:r>
              <a:rPr lang="ru-RU" sz="2400" dirty="0"/>
              <a:t>) объявил, что храм будет называться </a:t>
            </a:r>
            <a:r>
              <a:rPr lang="ru-RU" sz="2400" dirty="0" err="1"/>
              <a:t>Михаило</a:t>
            </a:r>
            <a:r>
              <a:rPr lang="ru-RU" sz="2400" dirty="0"/>
              <a:t>-Архангельским. А выступивший затем земский начальник сказал, что отныне деревня Нечаевка будет называться селом Высоким.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3440192"/>
            <a:ext cx="4716016" cy="3144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7" y="40466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/>
              <a:t>В 1897 году храм перестроили, увеличив его. Помещение, рассчитанное на две тысячи человек, не отапливалось, но даже в лютые морозы там было жарко от дыхания заполнивших его людей.</a:t>
            </a:r>
          </a:p>
          <a:p>
            <a:pPr indent="457200" algn="just"/>
            <a:r>
              <a:rPr lang="ru-RU" sz="2000" dirty="0"/>
              <a:t>После октябрьского переворота 1917 года храм был закрыт. Власти приспособили его под зернохранилище. И лишь в 1946 году церковь открыли вновь. По всем окружным деревням и селам прихожане собирали иконы и церковную утварь. Особенно в этом преуспел староста Василий Тушин.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церкви.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традициях строительства деревянных храмов «под камень» церковь получила внешний облик в стиле архитектуры классицизма. Убранство храма было богатым: и купола, и алтари покрыты сусальным золотом, великолепная роспись, удивительная по красоте ограда. В храме было три алтаря, библиотека. Здесь были три престольных креста из чистого серебра. Одежда священника шилась из парчи. </a:t>
            </a:r>
          </a:p>
          <a:p>
            <a:pPr algn="ctr"/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346394" cy="2897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483279"/>
            <a:ext cx="2376264" cy="29873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838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После второго открытия, предметы убранства храма собирали по всем близлежащим селам, иконы, церковную утварь привозили сами прихожане. В настоящее время интерьер храма восстановлен полностью, отреставрированы все три иконостаса, установлен колокол весом 300 кг.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04" y="1916833"/>
            <a:ext cx="3343300" cy="4345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3096344" cy="4345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67544" y="153037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территории храма установлен памятный знак в честь Митрополита Иоанна (</a:t>
            </a:r>
            <a:r>
              <a:rPr lang="ru-RU" dirty="0" err="1"/>
              <a:t>Снычёва</a:t>
            </a:r>
            <a:r>
              <a:rPr lang="ru-RU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56566"/>
            <a:ext cx="3635904" cy="48435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дни.</a:t>
            </a:r>
          </a:p>
          <a:p>
            <a:pPr algn="just"/>
            <a:r>
              <a:rPr lang="ru-RU" dirty="0"/>
              <a:t>После вторичного открытия храма в нем одиннадцать лет прослужил иерей </a:t>
            </a:r>
            <a:r>
              <a:rPr lang="ru-RU" dirty="0" err="1"/>
              <a:t>Ананий</a:t>
            </a:r>
            <a:r>
              <a:rPr lang="ru-RU" dirty="0"/>
              <a:t> Чуев. С Высоким связаны имена и таких священнослужителей, как иеромонах </a:t>
            </a:r>
            <a:r>
              <a:rPr lang="ru-RU" dirty="0" err="1"/>
              <a:t>Никандр</a:t>
            </a:r>
            <a:r>
              <a:rPr lang="ru-RU" dirty="0"/>
              <a:t> (Сапожников), протоиерей Стефан </a:t>
            </a:r>
            <a:r>
              <a:rPr lang="ru-RU" dirty="0" err="1"/>
              <a:t>Акашев</a:t>
            </a:r>
            <a:r>
              <a:rPr lang="ru-RU" dirty="0"/>
              <a:t>, протоиерей Иоанн Державин.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852936"/>
            <a:ext cx="4283968" cy="2961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8" y="2842364"/>
            <a:ext cx="3962452" cy="297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466</TotalTime>
  <Words>471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Constantia</vt:lpstr>
      <vt:lpstr>Times New Roman</vt:lpstr>
      <vt:lpstr>Wingdings 2</vt:lpstr>
      <vt:lpstr>Бумажная</vt:lpstr>
      <vt:lpstr>Государственное бюджетное общеобразовательное учреждение Самарской области Основная общеобразовательная школа с.Высокое Муниципального района Пестравский Самарской области (ГБОУ ООШ с.Выское)    «Церковь Архангела Михаила»                                                                                                                                                    Автор: Бодягин Илья                                                                                                                                                                               ученик 9 класса                                                                                                                                  ГБОУ ООШ с.Высокое м.р. Пестравский                                                                                                                         Руководитель: Рыжкова Елена Андреевна                                                                                                                                                               учитель английского языка                                                                                                                                   ГБОУ ООШ с.Высокое м.р.Пестравский  с.Высокое,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Елена</cp:lastModifiedBy>
  <cp:revision>65</cp:revision>
  <dcterms:created xsi:type="dcterms:W3CDTF">2012-06-29T18:38:58Z</dcterms:created>
  <dcterms:modified xsi:type="dcterms:W3CDTF">2023-09-13T19:18:14Z</dcterms:modified>
</cp:coreProperties>
</file>